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0"/>
  </p:notesMasterIdLst>
  <p:sldIdLst>
    <p:sldId id="655" r:id="rId3"/>
    <p:sldId id="656" r:id="rId4"/>
    <p:sldId id="657" r:id="rId5"/>
    <p:sldId id="685" r:id="rId6"/>
    <p:sldId id="728" r:id="rId7"/>
    <p:sldId id="724" r:id="rId8"/>
    <p:sldId id="725" r:id="rId9"/>
    <p:sldId id="726" r:id="rId10"/>
    <p:sldId id="727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46" r:id="rId22"/>
    <p:sldId id="739" r:id="rId23"/>
    <p:sldId id="744" r:id="rId24"/>
    <p:sldId id="740" r:id="rId25"/>
    <p:sldId id="745" r:id="rId26"/>
    <p:sldId id="741" r:id="rId27"/>
    <p:sldId id="742" r:id="rId28"/>
    <p:sldId id="653" r:id="rId29"/>
  </p:sldIdLst>
  <p:sldSz cx="9144000" cy="6858000" type="screen4x3"/>
  <p:notesSz cx="6858000" cy="9144000"/>
  <p:custDataLst>
    <p:tags r:id="rId3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80" d="100"/>
          <a:sy n="80" d="100"/>
        </p:scale>
        <p:origin x="90" y="198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형식지정자는 출력 내용의 </a:t>
            </a:r>
            <a:r>
              <a:rPr lang="ko-KR" altLang="en-US" dirty="0" err="1"/>
              <a:t>자료형에</a:t>
            </a:r>
            <a:r>
              <a:rPr lang="ko-KR" altLang="en-US" dirty="0"/>
              <a:t> 따라 </a:t>
            </a:r>
            <a:r>
              <a:rPr lang="en-US" altLang="ko-KR" dirty="0"/>
              <a:t>%d, %</a:t>
            </a:r>
            <a:r>
              <a:rPr lang="en-US" altLang="ko-KR" dirty="0" err="1"/>
              <a:t>i</a:t>
            </a:r>
            <a:r>
              <a:rPr lang="en-US" altLang="ko-KR" dirty="0"/>
              <a:t>, %c, %s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형식지정자</a:t>
            </a:r>
            <a:r>
              <a:rPr lang="ko-KR" altLang="en-US" dirty="0"/>
              <a:t>	</a:t>
            </a:r>
            <a:r>
              <a:rPr lang="ko-KR" altLang="en-US" dirty="0" smtClean="0"/>
              <a:t>형식에 맞게 콘솔로 출력할 값이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형식지정자는 출력 값의 목록과 순서대로 서로 일치해야 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 smtClean="0"/>
              <a:t>다양한 </a:t>
            </a:r>
            <a:r>
              <a:rPr lang="ko-KR" altLang="en-US" dirty="0" err="1"/>
              <a:t>형식지정자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886075"/>
            <a:ext cx="4800600" cy="1085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9" y="4432807"/>
            <a:ext cx="6780546" cy="16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 </a:t>
            </a:r>
            <a:r>
              <a:rPr lang="ko-KR" altLang="en-US" dirty="0"/>
              <a:t>값의 가로 길이인 폭</a:t>
            </a:r>
            <a:r>
              <a:rPr lang="en-US" altLang="ko-KR" dirty="0"/>
              <a:t>(width)</a:t>
            </a:r>
            <a:r>
              <a:rPr lang="ko-KR" altLang="en-US" dirty="0"/>
              <a:t>도 지정이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10d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d </a:t>
            </a:r>
            <a:r>
              <a:rPr lang="ko-KR" altLang="en-US" dirty="0"/>
              <a:t>사이에 폭 길이인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정렬은 </a:t>
            </a:r>
            <a:r>
              <a:rPr lang="ko-KR" altLang="en-US" dirty="0"/>
              <a:t>기본적으로 </a:t>
            </a:r>
            <a:r>
              <a:rPr lang="ko-KR" altLang="en-US" dirty="0" smtClean="0"/>
              <a:t>오른쪽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</a:t>
            </a:r>
            <a:r>
              <a:rPr lang="ko-KR" altLang="en-US" dirty="0"/>
              <a:t>폭을 잘 못 지정하여 출력 내용보다 좁으면 폭을 무시하고 원래대로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형식지정자의 출력 폭 지정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59" y="2426362"/>
            <a:ext cx="4286816" cy="19994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74" y="4608963"/>
            <a:ext cx="4090737" cy="21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ko-KR" altLang="en-US" dirty="0"/>
              <a:t>에서의 다양한 </a:t>
            </a:r>
            <a:r>
              <a:rPr lang="ko-KR" altLang="en-US" dirty="0" err="1"/>
              <a:t>형식지정자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0" y="1927334"/>
            <a:ext cx="7162800" cy="39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정수를 각각 </a:t>
            </a:r>
            <a:r>
              <a:rPr lang="en-US" altLang="ko-KR" dirty="0"/>
              <a:t>8</a:t>
            </a:r>
            <a:r>
              <a:rPr lang="ko-KR" altLang="en-US" dirty="0"/>
              <a:t>진수와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o</a:t>
            </a:r>
            <a:r>
              <a:rPr lang="ko-KR" altLang="en-US" dirty="0"/>
              <a:t>와 </a:t>
            </a:r>
            <a:r>
              <a:rPr lang="en-US" altLang="ko-KR" dirty="0"/>
              <a:t>%x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020</a:t>
            </a:r>
            <a:r>
              <a:rPr lang="ko-KR" altLang="en-US" dirty="0"/>
              <a:t>과 </a:t>
            </a:r>
            <a:r>
              <a:rPr lang="en-US" altLang="ko-KR" dirty="0"/>
              <a:t>0x1a</a:t>
            </a:r>
            <a:r>
              <a:rPr lang="ko-KR" altLang="en-US" dirty="0"/>
              <a:t>처럼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0x </a:t>
            </a:r>
            <a:r>
              <a:rPr lang="ko-KR" altLang="en-US" dirty="0"/>
              <a:t>등을 </a:t>
            </a:r>
            <a:r>
              <a:rPr lang="ko-KR" altLang="en-US" dirty="0" smtClean="0"/>
              <a:t>표기하려면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</a:t>
            </a:r>
            <a:r>
              <a:rPr lang="ko-KR" altLang="en-US" dirty="0"/>
              <a:t>을 중간에 삽입해 </a:t>
            </a:r>
            <a:r>
              <a:rPr lang="en-US" altLang="ko-KR" dirty="0"/>
              <a:t>%#o</a:t>
            </a:r>
            <a:r>
              <a:rPr lang="ko-KR" altLang="en-US" dirty="0"/>
              <a:t>와 </a:t>
            </a:r>
            <a:r>
              <a:rPr lang="en-US" altLang="ko-KR" dirty="0"/>
              <a:t>%#x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정수의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16</a:t>
            </a:r>
            <a:r>
              <a:rPr lang="ko-KR" altLang="en-US" dirty="0"/>
              <a:t>진수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2628871"/>
            <a:ext cx="7446503" cy="34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기본이 오른쪽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폭 </a:t>
            </a:r>
            <a:r>
              <a:rPr lang="ko-KR" altLang="en-US" dirty="0"/>
              <a:t>앞에 </a:t>
            </a:r>
            <a:r>
              <a:rPr lang="en-US" altLang="ko-KR" dirty="0"/>
              <a:t>–</a:t>
            </a:r>
            <a:r>
              <a:rPr lang="ko-KR" altLang="en-US" dirty="0"/>
              <a:t>를 붙여 </a:t>
            </a:r>
            <a:r>
              <a:rPr lang="en-US" altLang="ko-KR" dirty="0"/>
              <a:t>%-8d</a:t>
            </a:r>
            <a:r>
              <a:rPr lang="ko-KR" altLang="en-US" dirty="0"/>
              <a:t>로 지정하면 왼쪽으로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부동소수에서 소수점 이하 자릿수를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%[</a:t>
            </a:r>
            <a:r>
              <a:rPr lang="ko-KR" altLang="en-US" dirty="0" err="1"/>
              <a:t>전체폭</a:t>
            </a:r>
            <a:r>
              <a:rPr lang="en-US" altLang="ko-KR" dirty="0"/>
              <a:t>].[</a:t>
            </a:r>
            <a:r>
              <a:rPr lang="ko-KR" altLang="en-US" dirty="0"/>
              <a:t>소수점이하폭</a:t>
            </a:r>
            <a:r>
              <a:rPr lang="en-US" altLang="ko-KR" dirty="0"/>
              <a:t>]f</a:t>
            </a:r>
            <a:r>
              <a:rPr lang="ko-KR" altLang="en-US" dirty="0"/>
              <a:t>와 같이 표시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출력 폭과 정렬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33" y="4810770"/>
            <a:ext cx="4594056" cy="18769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27" y="2784502"/>
            <a:ext cx="4762499" cy="19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정수와 실수의 다양한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6" y="1233062"/>
            <a:ext cx="6647698" cy="51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심화학습</a:t>
            </a:r>
            <a:r>
              <a:rPr lang="en-US" altLang="ko-KR" dirty="0"/>
              <a:t>: %[-][</a:t>
            </a:r>
            <a:r>
              <a:rPr lang="ko-KR" altLang="en-US" dirty="0" err="1"/>
              <a:t>전체폭</a:t>
            </a:r>
            <a:r>
              <a:rPr lang="en-US" altLang="ko-KR" dirty="0"/>
              <a:t>].[</a:t>
            </a:r>
            <a:r>
              <a:rPr lang="ko-KR" altLang="en-US" dirty="0"/>
              <a:t>출력할 </a:t>
            </a:r>
            <a:r>
              <a:rPr lang="ko-KR" altLang="en-US" dirty="0" err="1"/>
              <a:t>문자수</a:t>
            </a:r>
            <a:r>
              <a:rPr lang="en-US" altLang="ko-KR" dirty="0"/>
              <a:t>]s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출력에서의 </a:t>
            </a:r>
            <a:r>
              <a:rPr lang="ko-KR" altLang="en-US" dirty="0" err="1"/>
              <a:t>출력폭</a:t>
            </a:r>
            <a:r>
              <a:rPr lang="ko-KR" altLang="en-US" dirty="0"/>
              <a:t> 지정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3" y="1644556"/>
            <a:ext cx="5764881" cy="49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개인의 성별과 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성적 등 개인 정보를 출력하는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문자와 문자열의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23" y="1680290"/>
            <a:ext cx="7645568" cy="48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대표적인 입력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%c, %</a:t>
            </a:r>
            <a:r>
              <a:rPr lang="en-US" altLang="ko-KR" dirty="0" smtClean="0"/>
              <a:t>lf </a:t>
            </a:r>
            <a:r>
              <a:rPr lang="ko-KR" altLang="en-US" dirty="0" smtClean="0"/>
              <a:t>등의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 지정자를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변수 앞에 주소 를 의미하는 </a:t>
            </a:r>
            <a:r>
              <a:rPr lang="en-US" altLang="ko-KR" dirty="0"/>
              <a:t>&amp;</a:t>
            </a:r>
            <a:r>
              <a:rPr lang="ko-KR" altLang="en-US" dirty="0"/>
              <a:t>을 붙여 ‘</a:t>
            </a:r>
            <a:r>
              <a:rPr lang="en-US" altLang="ko-KR" dirty="0"/>
              <a:t>&amp;</a:t>
            </a:r>
            <a:r>
              <a:rPr lang="ko-KR" altLang="en-US" dirty="0" err="1"/>
              <a:t>변수이름’으로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입력 값이 저장되는 변수의 주소 위치를 찾는다는 의미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입력함수</a:t>
            </a:r>
            <a:r>
              <a:rPr lang="ko-KR" altLang="en-US" dirty="0"/>
              <a:t> </a:t>
            </a:r>
            <a:r>
              <a:rPr lang="en-US" altLang="ko-KR" dirty="0" err="1"/>
              <a:t>scanf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1" y="2544690"/>
            <a:ext cx="6685904" cy="15701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87" y="4231543"/>
            <a:ext cx="6081810" cy="24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진수를 바로 </a:t>
            </a:r>
            <a:r>
              <a:rPr lang="en-US" altLang="ko-KR" dirty="0"/>
              <a:t>8</a:t>
            </a:r>
            <a:r>
              <a:rPr lang="ko-KR" altLang="en-US" dirty="0"/>
              <a:t>진수와 </a:t>
            </a:r>
            <a:r>
              <a:rPr lang="en-US" altLang="ko-KR" dirty="0"/>
              <a:t>16</a:t>
            </a:r>
            <a:r>
              <a:rPr lang="ko-KR" altLang="en-US" dirty="0"/>
              <a:t>진수로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82" y="1218882"/>
            <a:ext cx="6928760" cy="3599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66" y="4812064"/>
            <a:ext cx="6943725" cy="15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20697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전처리와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 입출력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일을 </a:t>
            </a:r>
            <a:r>
              <a:rPr lang="en-US" altLang="ko-KR" dirty="0"/>
              <a:t>2023-4-29</a:t>
            </a:r>
            <a:r>
              <a:rPr lang="ko-KR" altLang="en-US" dirty="0"/>
              <a:t>과 같이 중간에 </a:t>
            </a:r>
            <a:r>
              <a:rPr lang="en-US" altLang="ko-KR" dirty="0"/>
              <a:t>–</a:t>
            </a:r>
            <a:r>
              <a:rPr lang="ko-KR" altLang="en-US" dirty="0"/>
              <a:t>를 넣어 입력 </a:t>
            </a:r>
            <a:r>
              <a:rPr lang="ko-KR" altLang="en-US" dirty="0" smtClean="0"/>
              <a:t>받으려면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(“%d - %d - %d”, …) </a:t>
            </a:r>
            <a:r>
              <a:rPr lang="ko-KR" altLang="en-US" dirty="0"/>
              <a:t>처럼 형식문자열에 입력 형식을 명시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값 입력에서 </a:t>
            </a:r>
            <a:r>
              <a:rPr lang="ko-KR" altLang="en-US" dirty="0" err="1"/>
              <a:t>구분자</a:t>
            </a:r>
            <a:r>
              <a:rPr lang="ko-KR" altLang="en-US" dirty="0"/>
              <a:t> 문자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39" y="1937085"/>
            <a:ext cx="8414682" cy="45873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40" y="2459822"/>
            <a:ext cx="3225393" cy="12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제어문자</a:t>
            </a:r>
            <a:r>
              <a:rPr lang="ko-KR" altLang="en-US" dirty="0" smtClean="0"/>
              <a:t> </a:t>
            </a:r>
            <a:r>
              <a:rPr lang="en-US" altLang="ko-KR" dirty="0"/>
              <a:t>%f</a:t>
            </a:r>
            <a:r>
              <a:rPr lang="ko-KR" altLang="en-US" dirty="0"/>
              <a:t>와 </a:t>
            </a:r>
            <a:r>
              <a:rPr lang="en-US" altLang="ko-KR" dirty="0"/>
              <a:t>%lf, %c</a:t>
            </a:r>
          </a:p>
          <a:p>
            <a:pPr lvl="1"/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실수의 출력을 위한 형식 지정자로 </a:t>
            </a:r>
            <a:r>
              <a:rPr lang="en-US" altLang="ko-KR" dirty="0"/>
              <a:t>%f</a:t>
            </a:r>
            <a:r>
              <a:rPr lang="ko-KR" altLang="en-US" dirty="0"/>
              <a:t>와 </a:t>
            </a:r>
            <a:r>
              <a:rPr lang="en-US" altLang="ko-KR" dirty="0"/>
              <a:t>%lf</a:t>
            </a:r>
            <a:r>
              <a:rPr lang="ko-KR" altLang="en-US" dirty="0"/>
              <a:t>를 모두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입력 </a:t>
            </a:r>
            <a:r>
              <a:rPr lang="en-US" altLang="ko-KR" dirty="0" err="1"/>
              <a:t>scanf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저장될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en-US" altLang="ko-KR" dirty="0"/>
              <a:t>float</a:t>
            </a:r>
            <a:r>
              <a:rPr lang="ko-KR" altLang="en-US" dirty="0"/>
              <a:t>이면 </a:t>
            </a:r>
            <a:r>
              <a:rPr lang="en-US" altLang="ko-KR" dirty="0"/>
              <a:t>%</a:t>
            </a:r>
            <a:r>
              <a:rPr lang="en-US" altLang="ko-KR" dirty="0" smtClean="0"/>
              <a:t>f</a:t>
            </a:r>
          </a:p>
          <a:p>
            <a:pPr lvl="1"/>
            <a:r>
              <a:rPr lang="en-US" altLang="ko-KR" dirty="0" smtClean="0"/>
              <a:t>double</a:t>
            </a:r>
            <a:r>
              <a:rPr lang="ko-KR" altLang="en-US" dirty="0"/>
              <a:t>이면 </a:t>
            </a:r>
            <a:r>
              <a:rPr lang="en-US" altLang="ko-KR" dirty="0"/>
              <a:t>%lf</a:t>
            </a:r>
            <a:r>
              <a:rPr lang="ko-KR" altLang="en-US" dirty="0"/>
              <a:t>로 </a:t>
            </a:r>
            <a:r>
              <a:rPr lang="ko-KR" altLang="en-US" dirty="0" smtClean="0"/>
              <a:t>구분해 사용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실수와 다양한 </a:t>
            </a:r>
            <a:r>
              <a:rPr lang="ko-KR" altLang="en-US" dirty="0" err="1"/>
              <a:t>자료형의</a:t>
            </a:r>
            <a:r>
              <a:rPr lang="ko-KR" altLang="en-US" dirty="0"/>
              <a:t> 입력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80" y="2801163"/>
            <a:ext cx="5302705" cy="39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에서 정수의 콘솔 입력 값을 </a:t>
            </a:r>
            <a:r>
              <a:rPr lang="en-US" altLang="ko-KR" dirty="0"/>
              <a:t>8</a:t>
            </a:r>
            <a:r>
              <a:rPr lang="ko-KR" altLang="en-US" dirty="0"/>
              <a:t>진수로 </a:t>
            </a:r>
            <a:r>
              <a:rPr lang="ko-KR" altLang="en-US" dirty="0" smtClean="0"/>
              <a:t>인지하려면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o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인지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형식지정자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4" y="2366958"/>
            <a:ext cx="7353300" cy="3038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54" y="5302519"/>
            <a:ext cx="73056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en-US" altLang="ko-KR" dirty="0"/>
              <a:t>16</a:t>
            </a:r>
            <a:r>
              <a:rPr lang="ko-KR" altLang="en-US" dirty="0"/>
              <a:t>진수를 입력 받아 </a:t>
            </a:r>
            <a:r>
              <a:rPr lang="en-US" altLang="ko-KR" dirty="0"/>
              <a:t>8, 10, 16</a:t>
            </a:r>
            <a:r>
              <a:rPr lang="ko-KR" altLang="en-US" dirty="0"/>
              <a:t>진수로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38" y="1254762"/>
            <a:ext cx="7467701" cy="53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getchar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하나를 입력하는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err="1" smtClean="0"/>
              <a:t>putchar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출력하기 </a:t>
            </a:r>
            <a:r>
              <a:rPr lang="ko-KR" altLang="en-US" dirty="0"/>
              <a:t>위한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입력과 출력 함수 </a:t>
            </a:r>
            <a:r>
              <a:rPr lang="en-US" altLang="ko-KR" dirty="0" err="1"/>
              <a:t>getchar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putchar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08" y="3009216"/>
            <a:ext cx="7105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입력과 출력 함수 </a:t>
            </a:r>
            <a:r>
              <a:rPr lang="en-US" altLang="ko-KR" dirty="0" err="1"/>
              <a:t>getchar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putchar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45956" y="1454501"/>
            <a:ext cx="7724275" cy="4573316"/>
            <a:chOff x="118774" y="1173728"/>
            <a:chExt cx="8839200" cy="5551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74" y="3448355"/>
              <a:ext cx="8839200" cy="3276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74" y="1173728"/>
              <a:ext cx="8829675" cy="2276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진수 입력을 위한 </a:t>
            </a:r>
            <a:r>
              <a:rPr lang="ko-KR" altLang="en-US" dirty="0" err="1" smtClean="0"/>
              <a:t>형식지정자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%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 smtClean="0"/>
              <a:t>출력은 두 줄로 각각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10</a:t>
            </a:r>
            <a:r>
              <a:rPr lang="ko-KR" altLang="en-US" dirty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두번째 줄은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0X</a:t>
            </a:r>
            <a:r>
              <a:rPr lang="ko-KR" altLang="en-US" dirty="0" smtClean="0"/>
              <a:t>를 표시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en-US" altLang="ko-KR" dirty="0" smtClean="0"/>
              <a:t>8</a:t>
            </a:r>
            <a:r>
              <a:rPr lang="ko-KR" altLang="en-US" dirty="0"/>
              <a:t>진수 정수를 입력 받아 </a:t>
            </a:r>
            <a:r>
              <a:rPr lang="en-US" altLang="ko-KR" dirty="0"/>
              <a:t>8</a:t>
            </a:r>
            <a:r>
              <a:rPr lang="ko-KR" altLang="en-US" dirty="0"/>
              <a:t>진수와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2231651"/>
            <a:ext cx="6997632" cy="44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375028"/>
            <a:ext cx="3619500" cy="5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전처리기의</a:t>
            </a:r>
            <a:r>
              <a:rPr lang="ko-KR" altLang="en-US" dirty="0"/>
              <a:t> 역할</a:t>
            </a:r>
          </a:p>
          <a:p>
            <a:pPr lvl="1"/>
            <a:r>
              <a:rPr lang="ko-KR" altLang="en-US" dirty="0" smtClean="0"/>
              <a:t>컴파일</a:t>
            </a:r>
            <a:r>
              <a:rPr lang="en-US" altLang="ko-KR" dirty="0"/>
              <a:t>(compile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전처리기</a:t>
            </a:r>
            <a:r>
              <a:rPr lang="en-US" altLang="ko-KR" dirty="0"/>
              <a:t>(preprocessor)</a:t>
            </a:r>
            <a:r>
              <a:rPr lang="ko-KR" altLang="en-US" dirty="0"/>
              <a:t>의 전처리 </a:t>
            </a:r>
            <a:r>
              <a:rPr lang="en-US" altLang="ko-KR" dirty="0"/>
              <a:t>(preprocess) </a:t>
            </a:r>
            <a:r>
              <a:rPr lang="ko-KR" altLang="en-US" dirty="0"/>
              <a:t>과정이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 </a:t>
            </a:r>
            <a:r>
              <a:rPr lang="ko-KR" altLang="en-US" dirty="0"/>
              <a:t>이전에 하는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이후 </a:t>
            </a:r>
            <a:r>
              <a:rPr lang="ko-KR" altLang="en-US" dirty="0" err="1" smtClean="0"/>
              <a:t>전처리기가</a:t>
            </a:r>
            <a:r>
              <a:rPr lang="ko-KR" altLang="en-US" dirty="0" smtClean="0"/>
              <a:t> </a:t>
            </a:r>
            <a:r>
              <a:rPr lang="ko-KR" altLang="en-US" dirty="0"/>
              <a:t>생성한 소스를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전처리 </a:t>
            </a:r>
            <a:r>
              <a:rPr lang="ko-KR" altLang="en-US" dirty="0" err="1"/>
              <a:t>지시자인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로 </a:t>
            </a:r>
            <a:r>
              <a:rPr lang="ko-KR" altLang="en-US" dirty="0" err="1"/>
              <a:t>헤더파일을</a:t>
            </a:r>
            <a:r>
              <a:rPr lang="ko-KR" altLang="en-US" dirty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</a:t>
            </a:r>
            <a:r>
              <a:rPr lang="en-US" altLang="ko-KR" dirty="0" err="1" smtClean="0"/>
              <a:t>defin</a:t>
            </a:r>
            <a:r>
              <a:rPr lang="ko-KR" altLang="en-US" dirty="0" smtClean="0"/>
              <a:t>에 </a:t>
            </a:r>
            <a:r>
              <a:rPr lang="ko-KR" altLang="en-US" dirty="0"/>
              <a:t>의해 정의된 상수를 대체시키는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전처리 </a:t>
            </a:r>
            <a:r>
              <a:rPr lang="ko-KR" altLang="en-US" dirty="0"/>
              <a:t>결과인 전처리 </a:t>
            </a:r>
            <a:r>
              <a:rPr lang="ko-KR" altLang="en-US" dirty="0" err="1"/>
              <a:t>출력파일을</a:t>
            </a:r>
            <a:r>
              <a:rPr lang="ko-KR" altLang="en-US" dirty="0"/>
              <a:t> 만들어 컴파일러에게 보내는 작업을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smtClean="0"/>
              <a:t>전처리 </a:t>
            </a:r>
            <a:r>
              <a:rPr lang="ko-KR" altLang="en-US" dirty="0"/>
              <a:t>지시자</a:t>
            </a:r>
            <a:r>
              <a:rPr lang="en-US" altLang="ko-KR" dirty="0"/>
              <a:t>(preprocess directives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전처리 </a:t>
            </a:r>
            <a:r>
              <a:rPr lang="ko-KR" altLang="en-US" dirty="0"/>
              <a:t>과정에서 처리되는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#include &lt;</a:t>
            </a:r>
            <a:r>
              <a:rPr lang="ko-KR" altLang="en-US" dirty="0" err="1" smtClean="0"/>
              <a:t>헤더파일</a:t>
            </a:r>
            <a:r>
              <a:rPr lang="en-US" altLang="ko-KR" dirty="0" smtClean="0"/>
              <a:t>&gt;</a:t>
            </a:r>
          </a:p>
          <a:p>
            <a:pPr lvl="2"/>
            <a:r>
              <a:rPr lang="ko-KR" altLang="en-US" dirty="0"/>
              <a:t>대표적인 </a:t>
            </a:r>
            <a:r>
              <a:rPr lang="ko-KR" altLang="en-US" dirty="0" err="1"/>
              <a:t>헤더파일인</a:t>
            </a:r>
            <a:r>
              <a:rPr lang="ko-KR" altLang="en-US" dirty="0"/>
              <a:t> </a:t>
            </a:r>
            <a:r>
              <a:rPr lang="en-US" altLang="ko-KR" dirty="0" err="1" smtClean="0"/>
              <a:t>stdio.h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printf</a:t>
            </a:r>
            <a:r>
              <a:rPr lang="en-US" altLang="ko-KR" dirty="0"/>
              <a:t>(), </a:t>
            </a:r>
            <a:r>
              <a:rPr lang="en-US" altLang="ko-KR" dirty="0" err="1"/>
              <a:t>scanf</a:t>
            </a:r>
            <a:r>
              <a:rPr lang="en-US" altLang="ko-KR" dirty="0"/>
              <a:t>(), </a:t>
            </a:r>
            <a:r>
              <a:rPr lang="en-US" altLang="ko-KR" dirty="0" err="1"/>
              <a:t>putchar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getchar</a:t>
            </a:r>
            <a:r>
              <a:rPr lang="en-US" altLang="ko-KR" dirty="0"/>
              <a:t>() </a:t>
            </a:r>
            <a:r>
              <a:rPr lang="ko-KR" altLang="en-US" dirty="0"/>
              <a:t>등과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입출력 함수의 </a:t>
            </a:r>
            <a:r>
              <a:rPr lang="ko-KR" altLang="en-US" dirty="0"/>
              <a:t>정보가 정의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53" y="3728773"/>
            <a:ext cx="4777054" cy="26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70606"/>
            <a:ext cx="6042713" cy="65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헤더파일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전처리 지시자 </a:t>
            </a:r>
            <a:r>
              <a:rPr lang="en-US" altLang="ko-KR" dirty="0"/>
              <a:t>#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와 헤더 파일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1635041"/>
            <a:ext cx="6419850" cy="21870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52" y="4019442"/>
            <a:ext cx="7677395" cy="25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매크로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macro constant)</a:t>
            </a:r>
            <a:endParaRPr lang="ko-KR" altLang="en-US" dirty="0"/>
          </a:p>
          <a:p>
            <a:pPr lvl="1"/>
            <a:r>
              <a:rPr lang="ko-KR" altLang="en-US" dirty="0" smtClean="0"/>
              <a:t>전처리 </a:t>
            </a:r>
            <a:r>
              <a:rPr lang="ko-KR" altLang="en-US" dirty="0"/>
              <a:t>지시자 </a:t>
            </a:r>
            <a:r>
              <a:rPr lang="en-US" altLang="ko-KR" dirty="0"/>
              <a:t>#define</a:t>
            </a:r>
            <a:r>
              <a:rPr lang="ko-KR" altLang="en-US" dirty="0"/>
              <a:t>은 </a:t>
            </a:r>
            <a:r>
              <a:rPr lang="ko-KR" altLang="en-US" dirty="0" smtClean="0"/>
              <a:t>매크로 </a:t>
            </a:r>
            <a:r>
              <a:rPr lang="ko-KR" altLang="en-US" dirty="0"/>
              <a:t>상수를 정의하는 </a:t>
            </a:r>
            <a:r>
              <a:rPr lang="ko-KR" altLang="en-US" dirty="0" smtClean="0"/>
              <a:t>지시자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define</a:t>
            </a:r>
            <a:r>
              <a:rPr lang="ko-KR" altLang="en-US" dirty="0"/>
              <a:t>에 의한 </a:t>
            </a:r>
            <a:r>
              <a:rPr lang="ko-KR" altLang="en-US" dirty="0" err="1"/>
              <a:t>심볼릭</a:t>
            </a:r>
            <a:r>
              <a:rPr lang="ko-KR" altLang="en-US" dirty="0"/>
              <a:t> </a:t>
            </a:r>
            <a:r>
              <a:rPr lang="ko-KR" altLang="en-US" dirty="0" smtClean="0"/>
              <a:t>상수는 </a:t>
            </a:r>
            <a:r>
              <a:rPr lang="ko-KR" altLang="en-US" dirty="0"/>
              <a:t>주로 대문자 이름으로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전처리기</a:t>
            </a:r>
            <a:r>
              <a:rPr lang="ko-KR" altLang="en-US" dirty="0" smtClean="0"/>
              <a:t> </a:t>
            </a:r>
            <a:r>
              <a:rPr lang="en-US" altLang="ko-KR" dirty="0"/>
              <a:t>(preprocessor)</a:t>
            </a:r>
            <a:r>
              <a:rPr lang="ko-KR" altLang="en-US" dirty="0"/>
              <a:t>는 소스에서 정의된 매크로 상수를 모두 </a:t>
            </a:r>
            <a:r>
              <a:rPr lang="en-US" altLang="ko-KR" dirty="0"/>
              <a:t>#define </a:t>
            </a:r>
            <a:r>
              <a:rPr lang="ko-KR" altLang="en-US" dirty="0" err="1"/>
              <a:t>지시자에서</a:t>
            </a:r>
            <a:r>
              <a:rPr lang="ko-KR" altLang="en-US" dirty="0"/>
              <a:t> 정의된 문자열로 </a:t>
            </a:r>
            <a:r>
              <a:rPr lang="ko-KR" altLang="en-US" dirty="0" smtClean="0"/>
              <a:t>대체</a:t>
            </a:r>
            <a:r>
              <a:rPr lang="en-US" altLang="ko-KR" dirty="0"/>
              <a:t>(replace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전처리 지시자 </a:t>
            </a:r>
            <a:r>
              <a:rPr lang="en-US" altLang="ko-KR" dirty="0"/>
              <a:t>#define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5" y="3056252"/>
            <a:ext cx="7367086" cy="28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장을 위한 솔루션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en-US" altLang="ko-KR" dirty="0" smtClean="0"/>
              <a:t>Prj01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#define</a:t>
            </a:r>
            <a:r>
              <a:rPr lang="ko-KR" altLang="en-US" dirty="0"/>
              <a:t>에 의한 매크로 상수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6749" y="1985212"/>
            <a:ext cx="7303167" cy="4199021"/>
            <a:chOff x="152363" y="2414587"/>
            <a:chExt cx="8834474" cy="45474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63" y="4371220"/>
              <a:ext cx="8829675" cy="2590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62" y="2414587"/>
              <a:ext cx="8829675" cy="202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일련의 </a:t>
            </a:r>
            <a:r>
              <a:rPr lang="ko-KR" altLang="en-US" dirty="0"/>
              <a:t>문자 및 값으로 서식을 지정하여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출력인 </a:t>
            </a:r>
            <a:r>
              <a:rPr lang="ko-KR" altLang="en-US" dirty="0"/>
              <a:t>명령 프롬프트 콘솔</a:t>
            </a:r>
            <a:r>
              <a:rPr lang="en-US" altLang="ko-KR" dirty="0"/>
              <a:t>(console)</a:t>
            </a:r>
            <a:r>
              <a:rPr lang="ko-KR" altLang="en-US" dirty="0"/>
              <a:t>에 다양한 변수와 </a:t>
            </a:r>
            <a:r>
              <a:rPr lang="ko-KR" altLang="en-US" dirty="0" smtClean="0"/>
              <a:t>상수를 출력하는 함수</a:t>
            </a:r>
            <a:endParaRPr lang="en-US" altLang="ko-KR" dirty="0"/>
          </a:p>
          <a:p>
            <a:r>
              <a:rPr lang="ko-KR" altLang="en-US" dirty="0" smtClean="0"/>
              <a:t>첫 </a:t>
            </a:r>
            <a:r>
              <a:rPr lang="ko-KR" altLang="en-US" dirty="0"/>
              <a:t>번째 인자인 </a:t>
            </a:r>
            <a:r>
              <a:rPr lang="ko-KR" altLang="en-US" dirty="0" err="1" smtClean="0"/>
              <a:t>형식문자열</a:t>
            </a:r>
            <a:r>
              <a:rPr lang="en-US" altLang="ko-KR" dirty="0" smtClean="0"/>
              <a:t>(</a:t>
            </a:r>
            <a:r>
              <a:rPr lang="en-US" altLang="ko-KR" dirty="0"/>
              <a:t>format  string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일반 </a:t>
            </a:r>
            <a:r>
              <a:rPr lang="ko-KR" altLang="en-US" dirty="0"/>
              <a:t>문자와 이스케이프 문자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형식지정자</a:t>
            </a:r>
            <a:r>
              <a:rPr lang="en-US" altLang="ko-KR" dirty="0" smtClean="0"/>
              <a:t>(</a:t>
            </a:r>
            <a:r>
              <a:rPr lang="en-US" altLang="ko-KR" dirty="0"/>
              <a:t>format  specification)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%s</a:t>
            </a:r>
            <a:r>
              <a:rPr lang="ko-KR" altLang="en-US" dirty="0"/>
              <a:t>와 같이 </a:t>
            </a:r>
            <a:r>
              <a:rPr lang="en-US" altLang="ko-KR" dirty="0"/>
              <a:t>%</a:t>
            </a:r>
            <a:r>
              <a:rPr lang="ko-KR" altLang="en-US" dirty="0"/>
              <a:t>로 시작하는 형식지정자는 출력하려는 값의 위치에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47" y="3187621"/>
            <a:ext cx="5114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35238</TotalTime>
  <Words>724</Words>
  <Application>Microsoft Office PowerPoint</Application>
  <PresentationFormat>화면 슬라이드 쇼(4:3)</PresentationFormat>
  <Paragraphs>116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전처리 개요</vt:lpstr>
      <vt:lpstr>PowerPoint 프레젠테이션</vt:lpstr>
      <vt:lpstr>전처리 지시자 #include와 헤더 파일 </vt:lpstr>
      <vt:lpstr>전처리 지시자 #define</vt:lpstr>
      <vt:lpstr>#define에 의한 매크로 상수</vt:lpstr>
      <vt:lpstr>출력함수 printf() 개요</vt:lpstr>
      <vt:lpstr>출력함수 printf() 다양한 형식지정자</vt:lpstr>
      <vt:lpstr>형식지정자의 출력 폭 지정</vt:lpstr>
      <vt:lpstr>printf에서의 다양한 형식지정자</vt:lpstr>
      <vt:lpstr>정수의 8진수 16진수 출력</vt:lpstr>
      <vt:lpstr>상세 출력 폭과 정렬 방법</vt:lpstr>
      <vt:lpstr>printf()에서 정수와 실수의 다양한 출력</vt:lpstr>
      <vt:lpstr>문자열 출력에서의 출력폭 지정</vt:lpstr>
      <vt:lpstr>LAB 정수와 실수, 문자와 문자열의 출력</vt:lpstr>
      <vt:lpstr>입력함수 scanf()</vt:lpstr>
      <vt:lpstr>printf()에서 10진수를 바로 8진수와 16진수로 출력</vt:lpstr>
      <vt:lpstr>여러 값 입력에서 구분자 문자 사용</vt:lpstr>
      <vt:lpstr>실수와 다양한 자료형의 입력</vt:lpstr>
      <vt:lpstr>다양한 형식지정자</vt:lpstr>
      <vt:lpstr>scanf()로 16진수를 입력 받아 8, 10, 16진수로 출력</vt:lpstr>
      <vt:lpstr>문자 입력과 출력 함수 getchar()와 putchar()</vt:lpstr>
      <vt:lpstr>문자 입력과 출력 함수 getchar()와 putchar()</vt:lpstr>
      <vt:lpstr>LAB 8진수 정수를 입력 받아 8진수와 10진수, 16진수로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783</cp:revision>
  <dcterms:created xsi:type="dcterms:W3CDTF">2013-05-23T04:26:30Z</dcterms:created>
  <dcterms:modified xsi:type="dcterms:W3CDTF">2021-08-13T02:34:29Z</dcterms:modified>
</cp:coreProperties>
</file>